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306" r:id="rId6"/>
    <p:sldId id="319" r:id="rId7"/>
    <p:sldId id="322" r:id="rId8"/>
    <p:sldId id="338" r:id="rId9"/>
    <p:sldId id="333" r:id="rId10"/>
    <p:sldId id="339" r:id="rId11"/>
    <p:sldId id="334" r:id="rId12"/>
    <p:sldId id="335" r:id="rId13"/>
    <p:sldId id="323" r:id="rId14"/>
    <p:sldId id="340" r:id="rId15"/>
    <p:sldId id="331" r:id="rId16"/>
    <p:sldId id="330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82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Samad, Guandong, and Tyler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/>
          <a:p>
            <a:r>
              <a:rPr lang="en-US" dirty="0"/>
              <a:t>Brain Stimulator Progress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9843-658D-48EA-B6A8-D7432FF3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BD4D-8F42-19F4-1F05-EAFFC41C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B5F3-AC1B-0573-1651-A5C0EB90AD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Use isolated amplifier through a transformer</a:t>
            </a:r>
          </a:p>
          <a:p>
            <a:r>
              <a:rPr lang="en-US" dirty="0"/>
              <a:t>Read output current and use a control loop to monitor and adjust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DEAF5-32A6-BCE1-15A5-33BDB91351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119-0827-0F05-F370-25FD6C3C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BEB7-8EA3-3C43-A53D-A5B93A75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AF4A-430E-93B3-1CF6-790E933B6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Calculate required amp hours to narrow search</a:t>
            </a:r>
          </a:p>
          <a:p>
            <a:r>
              <a:rPr lang="en-US" dirty="0"/>
              <a:t>Find something with integrated 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E13FE-EA4D-8BE9-A86E-14F92820A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160B-AF27-B7B9-795A-6950EC4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6C4-2D7C-3DF9-F61F-30FCC2A901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Height limit with isolation transformers</a:t>
            </a:r>
          </a:p>
          <a:p>
            <a:r>
              <a:rPr lang="en-US" dirty="0"/>
              <a:t>Current source circuitry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4A4F-408F-2AE8-E17D-8D70EF316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F87-E3BB-A226-DCCF-2D45CE9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9115-94A4-A2F8-8B11-947907F62B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479024" cy="4479925"/>
          </a:xfrm>
        </p:spPr>
        <p:txBody>
          <a:bodyPr/>
          <a:lstStyle/>
          <a:p>
            <a:r>
              <a:rPr lang="en-US" dirty="0"/>
              <a:t>Continue schematic and symbol creation</a:t>
            </a:r>
          </a:p>
          <a:p>
            <a:r>
              <a:rPr lang="en-US" dirty="0"/>
              <a:t>Find battery for device</a:t>
            </a:r>
          </a:p>
          <a:p>
            <a:r>
              <a:rPr lang="en-US" dirty="0"/>
              <a:t>Find components for Jim Williams source that handle high voltage and simulate</a:t>
            </a:r>
          </a:p>
          <a:p>
            <a:r>
              <a:rPr lang="en-US" dirty="0"/>
              <a:t>Determine board measurements for housing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2303-290B-35FB-A4CD-104764401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1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device that can generate waveforms of precise frequency and current to stimulate deep parts of the brain using electrodes.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587-29DC-E824-8689-36BC048B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6BA8-0572-5BBA-D1BD-8EEF0B5F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Continued testing with MCU</a:t>
            </a:r>
          </a:p>
          <a:p>
            <a:r>
              <a:rPr lang="en-US" dirty="0"/>
              <a:t>Looked at pinout</a:t>
            </a:r>
          </a:p>
          <a:p>
            <a:r>
              <a:rPr lang="en-US" dirty="0"/>
              <a:t>Got DDS samples</a:t>
            </a:r>
          </a:p>
          <a:p>
            <a:r>
              <a:rPr lang="en-US" dirty="0"/>
              <a:t>Continued schematic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045F-0937-10B0-D71D-D22F80DC6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971F-5C21-E7E8-E1FC-B28B53B9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99C-F15E-F6DE-7E20-2E21D32045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630999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 need many operations outside of communicating with peripherals.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A5537-0F10-D803-42FE-3F172FBF4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E40494EA-B58B-8398-7FBD-D59FEEF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061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84-7800-B9C7-9E33-4410AE59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41248"/>
            <a:ext cx="10597896" cy="393192"/>
          </a:xfrm>
        </p:spPr>
        <p:txBody>
          <a:bodyPr/>
          <a:lstStyle/>
          <a:p>
            <a:r>
              <a:rPr lang="en-US" dirty="0"/>
              <a:t>Working Current Source</a:t>
            </a:r>
          </a:p>
        </p:txBody>
      </p:sp>
      <p:pic>
        <p:nvPicPr>
          <p:cNvPr id="6" name="Content Placeholder 5" descr="A diagram of a circuit&#10;&#10;AI-generated content may be incorrect.">
            <a:extLst>
              <a:ext uri="{FF2B5EF4-FFF2-40B4-BE49-F238E27FC236}">
                <a16:creationId xmlns:a16="http://schemas.microsoft.com/office/drawing/2014/main" id="{B6D03DAA-0EAC-2A18-5AF8-D18C3DAFE4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3981" y="2560320"/>
            <a:ext cx="5521646" cy="33009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543C-961F-7D47-CAD1-963095A3A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1BB85A-32AF-E273-D31B-D8252397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7" y="2560320"/>
            <a:ext cx="6480210" cy="3300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B6A44-0217-AF25-5723-D3A7836708CA}"/>
              </a:ext>
            </a:extLst>
          </p:cNvPr>
          <p:cNvSpPr txBox="1"/>
          <p:nvPr/>
        </p:nvSpPr>
        <p:spPr>
          <a:xfrm>
            <a:off x="630936" y="1574214"/>
            <a:ext cx="528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figure out better op amps for higher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load resistance right now is around 725Ohms</a:t>
            </a:r>
          </a:p>
        </p:txBody>
      </p:sp>
      <p:pic>
        <p:nvPicPr>
          <p:cNvPr id="10" name="Picture 9" descr="A diagram of a circuit&#10;&#10;AI-generated content may be incorrect.">
            <a:extLst>
              <a:ext uri="{FF2B5EF4-FFF2-40B4-BE49-F238E27FC236}">
                <a16:creationId xmlns:a16="http://schemas.microsoft.com/office/drawing/2014/main" id="{85A45EAE-082D-DD50-57F2-A2E4E50A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292" y="271383"/>
            <a:ext cx="3167980" cy="21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8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D65F-85EA-A80F-5581-472CC5AC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1170-141B-2709-81BA-3DFBAF86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ADA0D-7315-D4CD-8AB1-C3743AEB1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D6DD3014-6436-6E50-6BE5-A3596512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2" y="1711270"/>
            <a:ext cx="6148693" cy="3288836"/>
          </a:xfrm>
          <a:prstGeom prst="rect">
            <a:avLst/>
          </a:prstGeom>
        </p:spPr>
      </p:pic>
      <p:pic>
        <p:nvPicPr>
          <p:cNvPr id="13" name="Picture 12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35A3B389-EB65-61DB-F06B-D4838BF7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83"/>
            <a:ext cx="6015992" cy="43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5C2D-5566-D210-125C-AD63FF07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1495-E8E8-1E72-73EF-0C985763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C2F71-A907-8291-1CC8-2D004EF438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ilver rectangular object with holes&#10;&#10;AI-generated content may be incorrect.">
            <a:extLst>
              <a:ext uri="{FF2B5EF4-FFF2-40B4-BE49-F238E27FC236}">
                <a16:creationId xmlns:a16="http://schemas.microsoft.com/office/drawing/2014/main" id="{93572CFE-B554-5A83-D75B-D45FE790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1" y="288352"/>
            <a:ext cx="4709759" cy="62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84F84-AB5F-3044-65E4-7AA88649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66E9-EA17-E71F-2BE8-C52345F8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1A56-77C9-8C14-3E81-4414A1AD5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E1665281-3240-D08C-0CFC-9861D71F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51" y="236913"/>
            <a:ext cx="4356019" cy="5200722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44528DB-4AA6-E5CE-96AF-FD9AB1F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6" y="1290890"/>
            <a:ext cx="6097523" cy="1632998"/>
          </a:xfrm>
          <a:prstGeom prst="rect">
            <a:avLst/>
          </a:prstGeom>
        </p:spPr>
      </p:pic>
      <p:pic>
        <p:nvPicPr>
          <p:cNvPr id="10" name="Picture 9" descr="A yellow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B31F349-E5CF-4FA9-9629-1522A3C5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6" y="2942649"/>
            <a:ext cx="7078425" cy="3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669-C1AE-D331-B417-48D92DD5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0F22-BA0E-CEB3-E111-07AFA1A13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257155" cy="4479925"/>
          </a:xfrm>
        </p:spPr>
        <p:txBody>
          <a:bodyPr/>
          <a:lstStyle/>
          <a:p>
            <a:r>
              <a:rPr lang="en-US" dirty="0"/>
              <a:t>Need isolation for safety</a:t>
            </a:r>
          </a:p>
          <a:p>
            <a:r>
              <a:rPr lang="en-US" dirty="0"/>
              <a:t>Should be able to communicate with MCU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ED281-55E2-C212-3604-975C520A74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device&#10;&#10;AI-generated content may be incorrect.">
            <a:extLst>
              <a:ext uri="{FF2B5EF4-FFF2-40B4-BE49-F238E27FC236}">
                <a16:creationId xmlns:a16="http://schemas.microsoft.com/office/drawing/2014/main" id="{D90F866A-F65D-ECBB-AB8D-09C882C4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892018"/>
            <a:ext cx="9945657" cy="36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43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Corporate colors presentation</Template>
  <TotalTime>90</TotalTime>
  <Words>196</Words>
  <Application>Microsoft Office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Light</vt:lpstr>
      <vt:lpstr>Arial</vt:lpstr>
      <vt:lpstr>Calibri</vt:lpstr>
      <vt:lpstr>Custom</vt:lpstr>
      <vt:lpstr>Samad, Guandong, and Tyler </vt:lpstr>
      <vt:lpstr>Problem Description</vt:lpstr>
      <vt:lpstr>Key Events from Last Week</vt:lpstr>
      <vt:lpstr>MCU Pinout</vt:lpstr>
      <vt:lpstr>Working Current Source</vt:lpstr>
      <vt:lpstr>DDS Module</vt:lpstr>
      <vt:lpstr>DDS Module</vt:lpstr>
      <vt:lpstr>Schematic Updates</vt:lpstr>
      <vt:lpstr>ADC</vt:lpstr>
      <vt:lpstr>Plans for Isolation</vt:lpstr>
      <vt:lpstr>Plans for Battery</vt:lpstr>
      <vt:lpstr>Challenges so far</vt:lpstr>
      <vt:lpstr>Immediate Plan</vt:lpstr>
      <vt:lpstr>Questions/Feedback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White</dc:creator>
  <cp:lastModifiedBy>Tyler White</cp:lastModifiedBy>
  <cp:revision>11</cp:revision>
  <dcterms:created xsi:type="dcterms:W3CDTF">2025-09-17T17:10:44Z</dcterms:created>
  <dcterms:modified xsi:type="dcterms:W3CDTF">2025-10-01T16:02:09Z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